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70AD47"/>
          </p15:clr>
        </p15:guide>
        <p15:guide id="6" orient="horz" pos="845" userDrawn="1">
          <p15:clr>
            <a:srgbClr val="A4A3A4"/>
          </p15:clr>
        </p15:guide>
        <p15:guide id="9" pos="2525" userDrawn="1">
          <p15:clr>
            <a:srgbClr val="70AD47"/>
          </p15:clr>
        </p15:guide>
        <p15:guide id="10" orient="horz" pos="2115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1" userDrawn="1">
          <p15:clr>
            <a:srgbClr val="A4A3A4"/>
          </p15:clr>
        </p15:guide>
        <p15:guide id="13" pos="2615" userDrawn="1">
          <p15:clr>
            <a:srgbClr val="A4A3A4"/>
          </p15:clr>
        </p15:guide>
        <p15:guide id="14" pos="7525" userDrawn="1">
          <p15:clr>
            <a:srgbClr val="A4A3A4"/>
          </p15:clr>
        </p15:guide>
        <p15:guide id="15" pos="155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25C7D9"/>
    <a:srgbClr val="F35C69"/>
    <a:srgbClr val="000000"/>
    <a:srgbClr val="DF2227"/>
    <a:srgbClr val="20BBE3"/>
    <a:srgbClr val="078098"/>
    <a:srgbClr val="4C76AA"/>
    <a:srgbClr val="E02126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1"/>
    <p:restoredTop sz="94657"/>
  </p:normalViewPr>
  <p:slideViewPr>
    <p:cSldViewPr>
      <p:cViewPr varScale="1">
        <p:scale>
          <a:sx n="97" d="100"/>
          <a:sy n="97" d="100"/>
        </p:scale>
        <p:origin x="1176" y="200"/>
      </p:cViewPr>
      <p:guideLst>
        <p:guide pos="3840"/>
        <p:guide orient="horz" pos="845"/>
        <p:guide pos="2525"/>
        <p:guide orient="horz" pos="2115"/>
        <p:guide orient="horz" pos="119"/>
        <p:guide orient="horz" pos="4201"/>
        <p:guide pos="2615"/>
        <p:guide pos="7525"/>
        <p:guide pos="155"/>
        <p:guide pos="5013"/>
        <p:guide pos="5110"/>
        <p:guide orient="horz" pos="981"/>
        <p:guide orient="horz" pos="2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1320483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483" rtl="0" eaLnBrk="1" latinLnBrk="0" hangingPunct="1">
        <a:spcBef>
          <a:spcPct val="20000"/>
        </a:spcBef>
        <a:buFont typeface="Arial" panose="020B0604020202020204" pitchFamily="34" charset="0"/>
        <a:buNone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1072892" indent="-41265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650604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2310845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2971086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3631328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6pPr>
      <a:lvl7pPr marL="4291569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7pPr>
      <a:lvl8pPr marL="4951811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8pPr>
      <a:lvl9pPr marL="5612052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242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483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724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6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207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449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69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1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43523-0896-3784-E223-24517D31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64960031-FB7B-2EF1-59B6-DB29D1FF9EA0}"/>
              </a:ext>
            </a:extLst>
          </p:cNvPr>
          <p:cNvSpPr/>
          <p:nvPr/>
        </p:nvSpPr>
        <p:spPr>
          <a:xfrm>
            <a:off x="8112125" y="3429001"/>
            <a:ext cx="3841433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39B630DA-110B-D379-F659-F2191B949AB8}"/>
              </a:ext>
            </a:extLst>
          </p:cNvPr>
          <p:cNvSpPr/>
          <p:nvPr/>
        </p:nvSpPr>
        <p:spPr>
          <a:xfrm>
            <a:off x="8112125" y="1557339"/>
            <a:ext cx="3829417" cy="1655760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804B8F12-A3F1-00A7-E14B-4CEB13457D64}"/>
              </a:ext>
            </a:extLst>
          </p:cNvPr>
          <p:cNvSpPr/>
          <p:nvPr/>
        </p:nvSpPr>
        <p:spPr>
          <a:xfrm>
            <a:off x="4151313" y="1557338"/>
            <a:ext cx="3805791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53DFDE05-FFDE-E277-2C30-F66DC5EC6414}"/>
              </a:ext>
            </a:extLst>
          </p:cNvPr>
          <p:cNvSpPr/>
          <p:nvPr/>
        </p:nvSpPr>
        <p:spPr>
          <a:xfrm>
            <a:off x="246064" y="1557339"/>
            <a:ext cx="3742980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56395220-5147-F4F5-796E-B0DABEDB2D6F}"/>
              </a:ext>
            </a:extLst>
          </p:cNvPr>
          <p:cNvSpPr/>
          <p:nvPr/>
        </p:nvSpPr>
        <p:spPr>
          <a:xfrm>
            <a:off x="236008" y="3429000"/>
            <a:ext cx="7722130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22D2B7DE-F031-8716-A8D6-C1F80201D933}"/>
              </a:ext>
            </a:extLst>
          </p:cNvPr>
          <p:cNvSpPr/>
          <p:nvPr/>
        </p:nvSpPr>
        <p:spPr>
          <a:xfrm>
            <a:off x="8104505" y="5661247"/>
            <a:ext cx="3841433" cy="1007839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1AE77ED5-791E-4508-7B97-C8F3E2DE0F55}"/>
              </a:ext>
            </a:extLst>
          </p:cNvPr>
          <p:cNvSpPr/>
          <p:nvPr/>
        </p:nvSpPr>
        <p:spPr>
          <a:xfrm>
            <a:off x="2270878" y="188912"/>
            <a:ext cx="7641546" cy="1152525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5E91081-42BD-30AE-B6D6-5C75379FE3ED}"/>
              </a:ext>
            </a:extLst>
          </p:cNvPr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F77136DE-C123-CB80-3625-49C83A6D0616}"/>
              </a:ext>
            </a:extLst>
          </p:cNvPr>
          <p:cNvSpPr/>
          <p:nvPr/>
        </p:nvSpPr>
        <p:spPr>
          <a:xfrm>
            <a:off x="252774" y="1471160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597B98-5C27-A142-801B-3A59EB8E501A}"/>
              </a:ext>
            </a:extLst>
          </p:cNvPr>
          <p:cNvSpPr txBox="1"/>
          <p:nvPr/>
        </p:nvSpPr>
        <p:spPr>
          <a:xfrm>
            <a:off x="8149006" y="5760645"/>
            <a:ext cx="3674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ФИО для связи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электронная почта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QR</a:t>
            </a:r>
            <a:r>
              <a:rPr lang="ru-RU" sz="1200" dirty="0">
                <a:solidFill>
                  <a:schemeClr val="bg1"/>
                </a:solidFill>
              </a:rPr>
              <a:t> код на публикацию/ страницу исследователя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C2AE1E-1F68-F8C5-A68E-E3F5DF9AB99E}"/>
              </a:ext>
            </a:extLst>
          </p:cNvPr>
          <p:cNvSpPr txBox="1"/>
          <p:nvPr/>
        </p:nvSpPr>
        <p:spPr>
          <a:xfrm>
            <a:off x="2392170" y="312683"/>
            <a:ext cx="3134833" cy="4331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15" dirty="0">
                <a:solidFill>
                  <a:schemeClr val="bg1"/>
                </a:solidFill>
              </a:rPr>
              <a:t>НАЗВАНИЕ ПОСТЕРА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6E01B8-C517-FB6B-4DA3-2F707D5CB142}"/>
              </a:ext>
            </a:extLst>
          </p:cNvPr>
          <p:cNvSpPr txBox="1"/>
          <p:nvPr/>
        </p:nvSpPr>
        <p:spPr>
          <a:xfrm>
            <a:off x="2392170" y="780112"/>
            <a:ext cx="1851341" cy="2817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31" dirty="0">
                <a:solidFill>
                  <a:schemeClr val="bg1"/>
                </a:solidFill>
              </a:rPr>
              <a:t>Фамилия И.О. авторов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6E8F0C-DB83-DE0C-D0EC-E0B696CD09A6}"/>
              </a:ext>
            </a:extLst>
          </p:cNvPr>
          <p:cNvSpPr txBox="1"/>
          <p:nvPr/>
        </p:nvSpPr>
        <p:spPr>
          <a:xfrm>
            <a:off x="2392170" y="987016"/>
            <a:ext cx="1580176" cy="2817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31" dirty="0">
                <a:solidFill>
                  <a:schemeClr val="bg1"/>
                </a:solidFill>
              </a:rPr>
              <a:t>Учреждения. город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2983A6-B487-690B-A8E3-45229D0C7806}"/>
              </a:ext>
            </a:extLst>
          </p:cNvPr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23" dirty="0">
                <a:solidFill>
                  <a:schemeClr val="tx1"/>
                </a:solidFill>
              </a:rPr>
              <a:t>лого</a:t>
            </a:r>
            <a:br>
              <a:rPr lang="ru-RU" sz="1723" dirty="0">
                <a:solidFill>
                  <a:schemeClr val="tx1"/>
                </a:solidFill>
              </a:rPr>
            </a:br>
            <a:r>
              <a:rPr lang="ru-RU" sz="1723" dirty="0">
                <a:solidFill>
                  <a:schemeClr val="tx1"/>
                </a:solidFill>
              </a:rPr>
              <a:t>учреждения</a:t>
            </a: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DD523B77-A064-49B9-24CA-8AB05DB4C1DD}"/>
              </a:ext>
            </a:extLst>
          </p:cNvPr>
          <p:cNvSpPr/>
          <p:nvPr/>
        </p:nvSpPr>
        <p:spPr>
          <a:xfrm>
            <a:off x="4158836" y="1476537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9DDF0B92-A15D-88CB-2838-8CCDCC492947}"/>
              </a:ext>
            </a:extLst>
          </p:cNvPr>
          <p:cNvSpPr/>
          <p:nvPr/>
        </p:nvSpPr>
        <p:spPr>
          <a:xfrm>
            <a:off x="8123732" y="1482281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6E7AAE7-D04B-CB1A-ED4E-4FE33A9D12F3}"/>
              </a:ext>
            </a:extLst>
          </p:cNvPr>
          <p:cNvSpPr/>
          <p:nvPr/>
        </p:nvSpPr>
        <p:spPr>
          <a:xfrm>
            <a:off x="250841" y="336164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D2D5046B-04B2-AC28-484A-AA2644A192AF}"/>
              </a:ext>
            </a:extLst>
          </p:cNvPr>
          <p:cNvSpPr/>
          <p:nvPr/>
        </p:nvSpPr>
        <p:spPr>
          <a:xfrm>
            <a:off x="8112224" y="3356992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81DA0EC-4D39-0DA4-3E27-DA21C4F60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6" y="5128736"/>
            <a:ext cx="1857732" cy="11115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CD11BB-4424-3B04-9F45-477B771E0B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1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38</Words>
  <Application>Microsoft Macintosh PowerPoint</Application>
  <PresentationFormat>Широкоэкранный</PresentationFormat>
  <Paragraphs>11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Aptos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Светлана Коган</cp:lastModifiedBy>
  <cp:revision>32</cp:revision>
  <dcterms:created xsi:type="dcterms:W3CDTF">2020-12-01T10:14:34Z</dcterms:created>
  <dcterms:modified xsi:type="dcterms:W3CDTF">2026-03-20T08:16:26Z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