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57" r:id="rId4"/>
    <p:sldId id="260" r:id="rId5"/>
  </p:sldIdLst>
  <p:sldSz cx="9144000" cy="5143500" type="screen16x9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2" pos="2880" userDrawn="1">
          <p15:clr>
            <a:srgbClr val="70AD47"/>
          </p15:clr>
        </p15:guide>
        <p15:guide id="5" pos="5600" userDrawn="1">
          <p15:clr>
            <a:srgbClr val="70AD47"/>
          </p15:clr>
        </p15:guide>
        <p15:guide id="6" orient="horz" pos="1620">
          <p15:clr>
            <a:srgbClr val="A4A3A4"/>
          </p15:clr>
        </p15:guide>
        <p15:guide id="7" orient="horz" pos="169" userDrawn="1">
          <p15:clr>
            <a:srgbClr val="A4A3A4"/>
          </p15:clr>
        </p15:guide>
        <p15:guide id="8" orient="horz" pos="3072" userDrawn="1">
          <p15:clr>
            <a:srgbClr val="A4A3A4"/>
          </p15:clr>
        </p15:guide>
        <p15:guide id="9" pos="158" userDrawn="1">
          <p15:clr>
            <a:srgbClr val="70AD47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48099"/>
    <a:srgbClr val="E02126"/>
    <a:srgbClr val="4C76AA"/>
    <a:srgbClr val="078098"/>
    <a:srgbClr val="DF2227"/>
    <a:srgbClr val="E6EFC0"/>
    <a:srgbClr val="008F6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334"/>
    <p:restoredTop sz="94674"/>
  </p:normalViewPr>
  <p:slideViewPr>
    <p:cSldViewPr>
      <p:cViewPr varScale="1">
        <p:scale>
          <a:sx n="131" d="100"/>
          <a:sy n="131" d="100"/>
        </p:scale>
        <p:origin x="1176" y="168"/>
      </p:cViewPr>
      <p:guideLst>
        <p:guide pos="2880"/>
        <p:guide pos="5600"/>
        <p:guide orient="horz" pos="1620"/>
        <p:guide orient="horz" pos="169"/>
        <p:guide orient="horz" pos="3072"/>
        <p:guide pos="15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50825" y="1779662"/>
            <a:ext cx="8642350" cy="792088"/>
          </a:xfrm>
        </p:spPr>
        <p:txBody>
          <a:bodyPr/>
          <a:lstStyle/>
          <a:p>
            <a:r>
              <a:rPr lang="ru-RU" dirty="0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50825" y="2715766"/>
            <a:ext cx="8642350" cy="792088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dirty="0"/>
              <a:t>Образец подзаголовка</a:t>
            </a:r>
          </a:p>
        </p:txBody>
      </p:sp>
    </p:spTree>
    <p:extLst>
      <p:ext uri="{BB962C8B-B14F-4D97-AF65-F5344CB8AC3E}">
        <p14:creationId xmlns:p14="http://schemas.microsoft.com/office/powerpoint/2010/main" val="405571352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425075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0825" y="268288"/>
            <a:ext cx="8642350" cy="65048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dirty="0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0825" y="1108761"/>
            <a:ext cx="8642350" cy="312431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621471" y="4594622"/>
            <a:ext cx="2271704" cy="28217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63D00E-034E-403B-8579-0A50364ADB1E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11" name="Прямая соединительная линия 10"/>
          <p:cNvCxnSpPr/>
          <p:nvPr userDrawn="1"/>
        </p:nvCxnSpPr>
        <p:spPr>
          <a:xfrm>
            <a:off x="1115616" y="4345918"/>
            <a:ext cx="0" cy="432048"/>
          </a:xfrm>
          <a:prstGeom prst="line">
            <a:avLst/>
          </a:prstGeom>
          <a:ln>
            <a:solidFill>
              <a:srgbClr val="07809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Прямоугольник 6"/>
          <p:cNvSpPr/>
          <p:nvPr userDrawn="1"/>
        </p:nvSpPr>
        <p:spPr>
          <a:xfrm>
            <a:off x="0" y="4948014"/>
            <a:ext cx="9144000" cy="72008"/>
          </a:xfrm>
          <a:prstGeom prst="rect">
            <a:avLst/>
          </a:prstGeom>
          <a:solidFill>
            <a:srgbClr val="0780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0" y="4876006"/>
            <a:ext cx="9144000" cy="72008"/>
          </a:xfrm>
          <a:prstGeom prst="rect">
            <a:avLst/>
          </a:prstGeom>
          <a:solidFill>
            <a:srgbClr val="DF222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5" name="Рисунок 4" descr="Изображение выглядит как текст, Шрифт, типография&#10;&#10;Содержимое, созданное искусственным интеллектом, может быть неверным.">
            <a:extLst>
              <a:ext uri="{FF2B5EF4-FFF2-40B4-BE49-F238E27FC236}">
                <a16:creationId xmlns:a16="http://schemas.microsoft.com/office/drawing/2014/main" id="{AB81E77B-6DA5-EDD4-D8C8-6F1269BB6D30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4227934"/>
            <a:ext cx="4752528" cy="6212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16073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5" r:id="rId2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buFont typeface="Arial" panose="020B0604020202020204" pitchFamily="34" charset="0"/>
        <a:buNone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2880" userDrawn="1">
          <p15:clr>
            <a:srgbClr val="F26B43"/>
          </p15:clr>
        </p15:guide>
        <p15:guide id="2" orient="horz" pos="1620" userDrawn="1">
          <p15:clr>
            <a:srgbClr val="F26B43"/>
          </p15:clr>
        </p15:guide>
        <p15:guide id="3" orient="horz" pos="3072" userDrawn="1">
          <p15:clr>
            <a:srgbClr val="F26B43"/>
          </p15:clr>
        </p15:guide>
        <p15:guide id="4" pos="5602" userDrawn="1">
          <p15:clr>
            <a:srgbClr val="F26B43"/>
          </p15:clr>
        </p15:guide>
        <p15:guide id="5" orient="horz" pos="169" userDrawn="1">
          <p15:clr>
            <a:srgbClr val="F26B43"/>
          </p15:clr>
        </p15:guide>
        <p15:guide id="6" pos="158" userDrawn="1">
          <p15:clr>
            <a:srgbClr val="F26B43"/>
          </p15:clr>
        </p15:guide>
        <p15:guide id="7" orient="horz" pos="577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9405A4C-3028-FB63-C730-43839E96EA0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7863F5AB-3E93-685D-9552-6AB04225AD8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325712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323B3ACA-9F87-4551-4A94-F8DE35C60045}"/>
              </a:ext>
            </a:extLst>
          </p:cNvPr>
          <p:cNvSpPr txBox="1"/>
          <p:nvPr/>
        </p:nvSpPr>
        <p:spPr>
          <a:xfrm>
            <a:off x="250825" y="268288"/>
            <a:ext cx="4321175" cy="33239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Clr>
                <a:schemeClr val="accent1"/>
              </a:buClr>
            </a:pPr>
            <a:r>
              <a:rPr lang="ru-RU" sz="1400" dirty="0"/>
              <a:t>Выравнивание текста по </a:t>
            </a:r>
            <a:r>
              <a:rPr lang="ru-RU" sz="1400" b="1" u="sng" dirty="0">
                <a:solidFill>
                  <a:srgbClr val="E02126"/>
                </a:solidFill>
              </a:rPr>
              <a:t>левому</a:t>
            </a:r>
            <a:r>
              <a:rPr lang="ru-RU" sz="1400" dirty="0"/>
              <a:t> краю</a:t>
            </a:r>
          </a:p>
          <a:p>
            <a:pPr>
              <a:buClr>
                <a:schemeClr val="accent1"/>
              </a:buClr>
            </a:pPr>
            <a:r>
              <a:rPr lang="ru-RU" sz="1400" dirty="0"/>
              <a:t>Располагайте заголовки и тексты на всех слайдах </a:t>
            </a:r>
            <a:br>
              <a:rPr lang="ru-RU" sz="1400" dirty="0"/>
            </a:br>
            <a:r>
              <a:rPr lang="ru-RU" sz="1400" dirty="0"/>
              <a:t>в </a:t>
            </a:r>
            <a:r>
              <a:rPr lang="ru-RU" sz="1400" b="1" u="sng" dirty="0">
                <a:solidFill>
                  <a:srgbClr val="E02126"/>
                </a:solidFill>
              </a:rPr>
              <a:t>одной и той же точке </a:t>
            </a:r>
            <a:r>
              <a:rPr lang="ru-RU" sz="1400" dirty="0"/>
              <a:t>(</a:t>
            </a:r>
            <a:r>
              <a:rPr lang="ru-RU" sz="1400" b="1" dirty="0"/>
              <a:t>иначе в кадре они будут прыгать  при перелистывании слайдов)</a:t>
            </a:r>
          </a:p>
          <a:p>
            <a:pPr>
              <a:buClr>
                <a:schemeClr val="accent1"/>
              </a:buClr>
            </a:pPr>
            <a:br>
              <a:rPr lang="ru-RU" sz="1400" dirty="0"/>
            </a:br>
            <a:r>
              <a:rPr lang="ru-RU" sz="1400" dirty="0"/>
              <a:t>Заголовки – </a:t>
            </a:r>
            <a:r>
              <a:rPr lang="ru-RU" sz="1400" b="1" dirty="0">
                <a:solidFill>
                  <a:srgbClr val="048099"/>
                </a:solidFill>
              </a:rPr>
              <a:t>синий</a:t>
            </a:r>
            <a:r>
              <a:rPr lang="ru-RU" sz="1400" dirty="0">
                <a:solidFill>
                  <a:srgbClr val="048099"/>
                </a:solidFill>
              </a:rPr>
              <a:t>, </a:t>
            </a:r>
            <a:r>
              <a:rPr lang="ru-RU" sz="1400" dirty="0"/>
              <a:t>текст – </a:t>
            </a:r>
            <a:r>
              <a:rPr lang="ru-RU" sz="1400" b="1" dirty="0"/>
              <a:t>черный</a:t>
            </a:r>
          </a:p>
          <a:p>
            <a:pPr>
              <a:buClr>
                <a:schemeClr val="accent1"/>
              </a:buClr>
            </a:pPr>
            <a:r>
              <a:rPr lang="ru-RU" sz="1400" dirty="0"/>
              <a:t>Размер шрифта – крупный. </a:t>
            </a:r>
            <a:br>
              <a:rPr lang="ru-RU" sz="1400" dirty="0"/>
            </a:br>
            <a:r>
              <a:rPr lang="ru-RU" sz="1400" dirty="0"/>
              <a:t>	</a:t>
            </a:r>
            <a:r>
              <a:rPr lang="ru-RU" sz="1400" b="1" dirty="0">
                <a:solidFill>
                  <a:srgbClr val="048099"/>
                </a:solidFill>
                <a:latin typeface="+mj-lt"/>
                <a:ea typeface="+mj-ea"/>
                <a:cs typeface="+mj-cs"/>
              </a:rPr>
              <a:t>Заголовок</a:t>
            </a:r>
            <a:r>
              <a:rPr lang="ru-RU" sz="1400" dirty="0"/>
              <a:t> – 32, </a:t>
            </a:r>
            <a:br>
              <a:rPr lang="ru-RU" sz="1400" dirty="0"/>
            </a:br>
            <a:r>
              <a:rPr lang="ru-RU" sz="1400" dirty="0"/>
              <a:t>	текст – по умолчанию 24 </a:t>
            </a:r>
            <a:r>
              <a:rPr lang="ru-RU" sz="1400" dirty="0" err="1"/>
              <a:t>пт</a:t>
            </a:r>
            <a:r>
              <a:rPr lang="ru-RU" sz="1400" dirty="0"/>
              <a:t>, до 18</a:t>
            </a:r>
          </a:p>
          <a:p>
            <a:pPr>
              <a:buClr>
                <a:schemeClr val="accent1"/>
              </a:buClr>
            </a:pPr>
            <a:r>
              <a:rPr lang="ru-RU" sz="1400" dirty="0"/>
              <a:t>	</a:t>
            </a:r>
            <a:r>
              <a:rPr lang="ru-RU" sz="1400" b="1" dirty="0"/>
              <a:t>Жирное</a:t>
            </a:r>
            <a:r>
              <a:rPr lang="ru-RU" sz="1400" dirty="0"/>
              <a:t> начертание используем для выделения самого </a:t>
            </a:r>
            <a:r>
              <a:rPr lang="ru-RU" sz="1400" b="1" dirty="0"/>
              <a:t>важного </a:t>
            </a:r>
            <a:r>
              <a:rPr lang="ru-RU" sz="1400" dirty="0"/>
              <a:t>(можно также использовать</a:t>
            </a:r>
            <a:r>
              <a:rPr lang="ru-RU" sz="1400" dirty="0">
                <a:solidFill>
                  <a:srgbClr val="048099"/>
                </a:solidFill>
              </a:rPr>
              <a:t> выделение  </a:t>
            </a:r>
            <a:r>
              <a:rPr lang="ru-RU" sz="1400" dirty="0">
                <a:solidFill>
                  <a:srgbClr val="E02126"/>
                </a:solidFill>
              </a:rPr>
              <a:t>цветом</a:t>
            </a:r>
            <a:r>
              <a:rPr lang="ru-RU" sz="1400" dirty="0"/>
              <a:t>). </a:t>
            </a:r>
            <a:br>
              <a:rPr lang="ru-RU" sz="1400" dirty="0"/>
            </a:br>
            <a:r>
              <a:rPr lang="ru-RU" sz="1400" dirty="0"/>
              <a:t>	</a:t>
            </a:r>
            <a:r>
              <a:rPr lang="ru-RU" sz="1400" i="1" dirty="0"/>
              <a:t>Курсив</a:t>
            </a:r>
            <a:r>
              <a:rPr lang="ru-RU" sz="1400" dirty="0"/>
              <a:t> – для </a:t>
            </a:r>
            <a:r>
              <a:rPr lang="ru-RU" sz="1400" i="1" dirty="0"/>
              <a:t>цитат</a:t>
            </a:r>
            <a:r>
              <a:rPr lang="ru-RU" sz="1400" dirty="0"/>
              <a:t>, </a:t>
            </a:r>
            <a:r>
              <a:rPr lang="ru-RU" sz="1400" i="1" dirty="0"/>
              <a:t>примеров</a:t>
            </a:r>
            <a:r>
              <a:rPr lang="ru-RU" sz="1400" dirty="0"/>
              <a:t> и т.п. </a:t>
            </a:r>
            <a:br>
              <a:rPr lang="ru-RU" sz="1400" dirty="0"/>
            </a:br>
            <a:r>
              <a:rPr lang="ru-RU" sz="1400" dirty="0"/>
              <a:t>	</a:t>
            </a:r>
            <a:r>
              <a:rPr lang="ru-RU" sz="1400" u="sng" strike="sngStrike" dirty="0"/>
              <a:t>Подчеркивание</a:t>
            </a:r>
            <a:r>
              <a:rPr lang="ru-RU" sz="1400" dirty="0"/>
              <a:t> не используем</a:t>
            </a:r>
          </a:p>
          <a:p>
            <a:pPr>
              <a:buClr>
                <a:schemeClr val="accent1"/>
              </a:buClr>
            </a:pPr>
            <a:r>
              <a:rPr lang="ru-RU" sz="1400" dirty="0"/>
              <a:t>Используйте шрифт </a:t>
            </a:r>
            <a:r>
              <a:rPr lang="en-US" sz="1400" b="1" dirty="0"/>
              <a:t>Arial</a:t>
            </a:r>
            <a:r>
              <a:rPr lang="ru-RU" sz="1400" dirty="0"/>
              <a:t>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3E9AE48-0322-D87A-3E60-8BFE7B8080C5}"/>
              </a:ext>
            </a:extLst>
          </p:cNvPr>
          <p:cNvSpPr txBox="1"/>
          <p:nvPr/>
        </p:nvSpPr>
        <p:spPr>
          <a:xfrm>
            <a:off x="4644008" y="290808"/>
            <a:ext cx="45720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400" dirty="0"/>
              <a:t>Рекомендуемые цвета</a:t>
            </a:r>
            <a:br>
              <a:rPr lang="ru-RU" sz="1400" dirty="0"/>
            </a:br>
            <a:r>
              <a:rPr lang="ru-RU" sz="1400" dirty="0"/>
              <a:t>(для диаграмм и графиков)</a:t>
            </a:r>
          </a:p>
        </p:txBody>
      </p:sp>
      <p:pic>
        <p:nvPicPr>
          <p:cNvPr id="9" name="Рисунок 8" descr="Изображение выглядит как снимок экрана, Прямоугольник, дизайн&#10;&#10;Содержимое, созданное искусственным интеллектом, может быть неверным.">
            <a:extLst>
              <a:ext uri="{FF2B5EF4-FFF2-40B4-BE49-F238E27FC236}">
                <a16:creationId xmlns:a16="http://schemas.microsoft.com/office/drawing/2014/main" id="{DE1E872A-DA77-FC98-721C-6D5669845FD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3697" y="886305"/>
            <a:ext cx="2912368" cy="655283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E2F9BCD8-9E82-FA7C-EAAA-CDCF25FDF2B4}"/>
              </a:ext>
            </a:extLst>
          </p:cNvPr>
          <p:cNvSpPr txBox="1"/>
          <p:nvPr/>
        </p:nvSpPr>
        <p:spPr>
          <a:xfrm>
            <a:off x="4644008" y="1613865"/>
            <a:ext cx="4245992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Clr>
                <a:schemeClr val="accent1"/>
              </a:buClr>
            </a:pPr>
            <a:r>
              <a:rPr lang="ru-RU" sz="1400" dirty="0"/>
              <a:t>Желательно не использовать тени, 3</a:t>
            </a:r>
            <a:r>
              <a:rPr lang="en-US" sz="1400" dirty="0"/>
              <a:t>D </a:t>
            </a:r>
            <a:r>
              <a:rPr lang="ru-RU" sz="1400" dirty="0"/>
              <a:t>– эффект, анимацию, подчеркивание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33470261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6A547614-D8A8-B218-A100-67FB756475B7}"/>
              </a:ext>
            </a:extLst>
          </p:cNvPr>
          <p:cNvSpPr txBox="1"/>
          <p:nvPr/>
        </p:nvSpPr>
        <p:spPr>
          <a:xfrm>
            <a:off x="250825" y="300013"/>
            <a:ext cx="4809073" cy="492443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ru-RU" sz="3200" b="1" dirty="0"/>
              <a:t>Заголовок – </a:t>
            </a:r>
            <a:r>
              <a:rPr lang="en-US" sz="3200" b="1" dirty="0"/>
              <a:t>Arial</a:t>
            </a:r>
            <a:r>
              <a:rPr lang="ru-RU" sz="3200" b="1" dirty="0"/>
              <a:t>, 32</a:t>
            </a:r>
            <a:r>
              <a:rPr lang="en-US" sz="3200" b="1" dirty="0"/>
              <a:t> </a:t>
            </a:r>
            <a:r>
              <a:rPr lang="en-US" sz="3200" b="1" dirty="0" err="1"/>
              <a:t>п</a:t>
            </a:r>
            <a:r>
              <a:rPr lang="ru-RU" sz="3200" b="1" dirty="0"/>
              <a:t>т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1051AC4-C9C9-3690-F3EA-50C9F0C13FD6}"/>
              </a:ext>
            </a:extLst>
          </p:cNvPr>
          <p:cNvSpPr txBox="1"/>
          <p:nvPr/>
        </p:nvSpPr>
        <p:spPr>
          <a:xfrm>
            <a:off x="250825" y="1121717"/>
            <a:ext cx="2026452" cy="3077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ru-RU" sz="2000" dirty="0"/>
              <a:t>текст - </a:t>
            </a:r>
            <a:r>
              <a:rPr lang="en-US" sz="2000" dirty="0"/>
              <a:t>Arial </a:t>
            </a:r>
            <a:r>
              <a:rPr lang="ru-RU" sz="2000" dirty="0"/>
              <a:t>24</a:t>
            </a:r>
            <a:r>
              <a:rPr lang="en-US" sz="2000" dirty="0"/>
              <a:t> </a:t>
            </a:r>
            <a:r>
              <a:rPr lang="en-US" sz="2000" dirty="0" err="1"/>
              <a:t>п</a:t>
            </a:r>
            <a:r>
              <a:rPr lang="ru-RU" sz="2000" dirty="0"/>
              <a:t>т</a:t>
            </a:r>
          </a:p>
        </p:txBody>
      </p:sp>
    </p:spTree>
    <p:extLst>
      <p:ext uri="{BB962C8B-B14F-4D97-AF65-F5344CB8AC3E}">
        <p14:creationId xmlns:p14="http://schemas.microsoft.com/office/powerpoint/2010/main" val="9783657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768C454-2094-5374-53A5-CFB1B8966D5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FECF077-B16E-1A37-A907-E5D24FBDEE9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562389" y="2139702"/>
            <a:ext cx="4321175" cy="576064"/>
          </a:xfrm>
        </p:spPr>
        <p:txBody>
          <a:bodyPr lIns="0" tIns="0" rIns="0" bIns="0"/>
          <a:lstStyle/>
          <a:p>
            <a:r>
              <a:rPr lang="ru-RU" sz="2000" b="1" dirty="0">
                <a:solidFill>
                  <a:srgbClr val="048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Спасибо за внимание!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AD51FA07-7F3A-0B14-5ED4-4522C6DA39D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65200" y="931262"/>
            <a:ext cx="4235758" cy="432048"/>
          </a:xfrm>
        </p:spPr>
        <p:txBody>
          <a:bodyPr lIns="0" tIns="0" rIns="0" bIns="0">
            <a:normAutofit/>
          </a:bodyPr>
          <a:lstStyle/>
          <a:p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Контакты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для сотрудничества</a:t>
            </a:r>
          </a:p>
        </p:txBody>
      </p:sp>
    </p:spTree>
    <p:extLst>
      <p:ext uri="{BB962C8B-B14F-4D97-AF65-F5344CB8AC3E}">
        <p14:creationId xmlns:p14="http://schemas.microsoft.com/office/powerpoint/2010/main" val="239462230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164</TotalTime>
  <Words>138</Words>
  <Application>Microsoft Macintosh PowerPoint</Application>
  <PresentationFormat>Экран (16:9)</PresentationFormat>
  <Paragraphs>12</Paragraphs>
  <Slides>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1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6" baseType="lpstr">
      <vt:lpstr>Arial</vt:lpstr>
      <vt:lpstr>Тема Office</vt:lpstr>
      <vt:lpstr>Презентация PowerPoint</vt:lpstr>
      <vt:lpstr>Презентация PowerPoint</vt:lpstr>
      <vt:lpstr>Презентация PowerPoint</vt:lpstr>
      <vt:lpstr>Спасибо за внимание!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Редактор</dc:creator>
  <cp:lastModifiedBy>Светлана Коган</cp:lastModifiedBy>
  <cp:revision>26</cp:revision>
  <dcterms:created xsi:type="dcterms:W3CDTF">2020-12-01T10:14:34Z</dcterms:created>
  <dcterms:modified xsi:type="dcterms:W3CDTF">2025-11-03T09:37:44Z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defa4170-0d19-0005-0004-bc88714345d2_Enabled">
    <vt:lpwstr>true</vt:lpwstr>
  </property>
  <property fmtid="{D5CDD505-2E9C-101B-9397-08002B2CF9AE}" pid="3" name="MSIP_Label_defa4170-0d19-0005-0004-bc88714345d2_SetDate">
    <vt:lpwstr>2025-10-30T09:53:48Z</vt:lpwstr>
  </property>
  <property fmtid="{D5CDD505-2E9C-101B-9397-08002B2CF9AE}" pid="4" name="MSIP_Label_defa4170-0d19-0005-0004-bc88714345d2_Method">
    <vt:lpwstr>Standard</vt:lpwstr>
  </property>
  <property fmtid="{D5CDD505-2E9C-101B-9397-08002B2CF9AE}" pid="5" name="MSIP_Label_defa4170-0d19-0005-0004-bc88714345d2_Name">
    <vt:lpwstr>defa4170-0d19-0005-0004-bc88714345d2</vt:lpwstr>
  </property>
  <property fmtid="{D5CDD505-2E9C-101B-9397-08002B2CF9AE}" pid="6" name="MSIP_Label_defa4170-0d19-0005-0004-bc88714345d2_SiteId">
    <vt:lpwstr>2c42616a-6f5c-4753-9c95-e0f8bae01c57</vt:lpwstr>
  </property>
  <property fmtid="{D5CDD505-2E9C-101B-9397-08002B2CF9AE}" pid="7" name="MSIP_Label_defa4170-0d19-0005-0004-bc88714345d2_ActionId">
    <vt:lpwstr>28ad71e1-9997-471b-a436-32f30cae0f7f</vt:lpwstr>
  </property>
  <property fmtid="{D5CDD505-2E9C-101B-9397-08002B2CF9AE}" pid="8" name="MSIP_Label_defa4170-0d19-0005-0004-bc88714345d2_ContentBits">
    <vt:lpwstr>0</vt:lpwstr>
  </property>
  <property fmtid="{D5CDD505-2E9C-101B-9397-08002B2CF9AE}" pid="9" name="MSIP_Label_defa4170-0d19-0005-0004-bc88714345d2_Tag">
    <vt:lpwstr>50, 3, 0, 1</vt:lpwstr>
  </property>
</Properties>
</file>